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61" r:id="rId4"/>
    <p:sldId id="269" r:id="rId5"/>
    <p:sldId id="270" r:id="rId6"/>
    <p:sldId id="267" r:id="rId7"/>
    <p:sldId id="274" r:id="rId8"/>
    <p:sldId id="271" r:id="rId9"/>
    <p:sldId id="272" r:id="rId10"/>
    <p:sldId id="27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12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62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90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085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46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99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89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5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32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8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3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11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55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65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0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0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4399-9F0D-4609-AC20-3157CFE906BE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B4C4CF-395B-4C3C-AAB7-4615624548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36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.guertler@elbkinder-kitas.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778900-B8E8-47DF-861F-699E9A2B5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719" y="1857895"/>
            <a:ext cx="9023667" cy="2331720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Herzlich Willkommen zum Elternabend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167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9383" y="556952"/>
            <a:ext cx="11197244" cy="5295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Kommunikation: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Während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Nachmittages sind die Betreuer für Ihre Kinder </a:t>
            </a: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da.</a:t>
            </a:r>
            <a:endParaRPr lang="de-DE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Bitte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leiten Sie wichtige Informationen, welche die Tagesplanung Ihres Kindes betreffen, </a:t>
            </a:r>
            <a:r>
              <a:rPr lang="de-DE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 12:30 Uhr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das Team der GBS weiter. </a:t>
            </a:r>
            <a:endParaRPr lang="de-DE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Dafür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besteht die Möglichkeit eine </a:t>
            </a:r>
            <a:r>
              <a:rPr lang="de-DE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 schreiben, einen </a:t>
            </a:r>
            <a:r>
              <a:rPr lang="de-DE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Anruf auf das Festnetz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Büro zu tätigen (ein Anrufbeantworter </a:t>
            </a: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wird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eingerichtet</a:t>
            </a: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oder auch das Senden einer </a:t>
            </a:r>
            <a:r>
              <a:rPr lang="de-DE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SMS an das Mobiltelefon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zur Verfügung. </a:t>
            </a:r>
            <a:endParaRPr lang="de-DE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jetzige Telefonnummer bleibt bestehen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Anrufe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während des laufenden Betriebes können auf dem Handy nicht entgegengenommen </a:t>
            </a: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werden!</a:t>
            </a:r>
            <a:endParaRPr lang="de-DE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Gruppenübergreifendes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Mobiltelefon</a:t>
            </a:r>
            <a:r>
              <a:rPr lang="de-DE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wird es zum 01.08.2021 </a:t>
            </a:r>
            <a:r>
              <a:rPr lang="de-DE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geben</a:t>
            </a:r>
            <a:endParaRPr lang="de-DE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wird es zum 01.08.2021 geben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Für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Fragen, Informationen, Gesprächs- oder Rückrufwünsche stehen neben Telefon und E-Mail auch der Briefkasten am Lehrerhaus der Schule zur Verfügung.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Anliegen </a:t>
            </a: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Fragestellungen, die sich ausschließlich an die GBS-Leitung richten, sind bitte an folgende E-Mailadresse zu </a:t>
            </a:r>
            <a:r>
              <a:rPr lang="de-DE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senden:</a:t>
            </a:r>
            <a:endParaRPr lang="de-DE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4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m.guertler@elbkinder-kitas.de</a:t>
            </a:r>
            <a:r>
              <a:rPr lang="de-DE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Beratungsgespräche bieten wir gern an! Diese können wir jedoch nur nach vorheriger Terminabsprache führen.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6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uns als neuer GBS-Träger und Baumaßnahmen der Schule, werden die nächsten Wochen und Monate neu und aufregend.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6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 Neuigkeiten werden wir, gemeinsam mit der Schule, zeitnah berichten.  </a:t>
            </a:r>
            <a:endParaRPr lang="de-DE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9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pic>
        <p:nvPicPr>
          <p:cNvPr id="1026" name="Picture 2" descr="698 BESTE &amp;quot;Weisse Männchen&amp;quot; BILDER, STOCK-FOTOS &amp;amp; -VEKTORGRAFIKEN | Adobe 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27" y="1557250"/>
            <a:ext cx="7311388" cy="461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8C110-CA6C-4C8A-BE35-C6CB0E1E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Elbkinder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5CE7C2-17BF-45F4-890D-FBF690526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636"/>
            <a:ext cx="8596668" cy="3880773"/>
          </a:xfrm>
        </p:spPr>
        <p:txBody>
          <a:bodyPr/>
          <a:lstStyle/>
          <a:p>
            <a:r>
              <a:rPr lang="de-DE" dirty="0"/>
              <a:t>Die Elbkinder sind ein öffentliches Unternehmen der Stadt Hamburg</a:t>
            </a:r>
          </a:p>
          <a:p>
            <a:r>
              <a:rPr lang="de-DE" dirty="0"/>
              <a:t>Betreuen ca. 32.000 Kinder von 0-12 Jahren </a:t>
            </a:r>
          </a:p>
          <a:p>
            <a:r>
              <a:rPr lang="de-DE" dirty="0"/>
              <a:t>185 Kita-Standorte sind über die ganze Stadt verteilt</a:t>
            </a:r>
          </a:p>
          <a:p>
            <a:r>
              <a:rPr lang="de-DE" dirty="0"/>
              <a:t>Die Angebotspalette reicht über Frühförderzentren, EKIZ, </a:t>
            </a:r>
            <a:r>
              <a:rPr lang="de-DE" dirty="0" err="1"/>
              <a:t>Integrationskitas</a:t>
            </a:r>
            <a:r>
              <a:rPr lang="de-DE" dirty="0"/>
              <a:t> bis zur partnerschaftlichen Kooperation in der Ganztägigen Bildung und Betreuung an Hamburger Schulen</a:t>
            </a:r>
          </a:p>
          <a:p>
            <a:r>
              <a:rPr lang="de-DE" dirty="0"/>
              <a:t>2010 sind die Elbkinder mit ihrem ersten Pilotstandorte für GBS gestartet und betreuen nunmehr weit über 9000 Kinder in 34 GBS- und 4 GTS-Standorten</a:t>
            </a:r>
          </a:p>
          <a:p>
            <a:r>
              <a:rPr lang="de-DE" dirty="0"/>
              <a:t>Die Größe der Standorte variiert von 70 bis zu 400 Kindern je Standort</a:t>
            </a:r>
          </a:p>
        </p:txBody>
      </p:sp>
    </p:spTree>
    <p:extLst>
      <p:ext uri="{BB962C8B-B14F-4D97-AF65-F5344CB8AC3E}">
        <p14:creationId xmlns:p14="http://schemas.microsoft.com/office/powerpoint/2010/main" val="248689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71DB9D-B1CC-4C14-91AC-A1EB7AA0D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90" y="1213713"/>
            <a:ext cx="8915400" cy="4239436"/>
          </a:xfrm>
        </p:spPr>
        <p:txBody>
          <a:bodyPr/>
          <a:lstStyle/>
          <a:p>
            <a:r>
              <a:rPr lang="de-DE" dirty="0"/>
              <a:t>Ein Grundsatz ist die enge Zusammenarbeit mit einer ortsansässigen Kita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 den kommenden Jahren, werden die GBS Standorte ein eigener Bereich sein mit einer Leitung und Leitungsvertretung</a:t>
            </a:r>
            <a:endParaRPr lang="de-DE" dirty="0"/>
          </a:p>
          <a:p>
            <a:r>
              <a:rPr lang="de-DE" dirty="0"/>
              <a:t>Die Elbkinder Kita Krauler Hauptdeich freut sich auf die Zusammenarbeit!</a:t>
            </a:r>
          </a:p>
          <a:p>
            <a:r>
              <a:rPr lang="de-DE" dirty="0"/>
              <a:t>Wir werden in den nächsten Monaten, gemeinsam mit der Schule Fünfhausen-</a:t>
            </a:r>
            <a:r>
              <a:rPr lang="de-DE" dirty="0" err="1"/>
              <a:t>Warwisch</a:t>
            </a:r>
            <a:r>
              <a:rPr lang="de-DE" dirty="0"/>
              <a:t>, am pädagogischen Rahmen für den Ganztag arbeiten. </a:t>
            </a:r>
          </a:p>
          <a:p>
            <a:r>
              <a:rPr lang="de-DE" dirty="0"/>
              <a:t>Dabei ist es uns wichtig, die gut funktionierenden Strukturen so weit wie möglich beizubehalten und am bestehenden Konzept anzuknüpfen. </a:t>
            </a:r>
          </a:p>
          <a:p>
            <a:r>
              <a:rPr lang="de-DE" dirty="0"/>
              <a:t>Enge Zusammenarbeit mit der Kita </a:t>
            </a:r>
            <a:r>
              <a:rPr lang="de-DE" dirty="0" err="1"/>
              <a:t>Curslacker</a:t>
            </a:r>
            <a:r>
              <a:rPr lang="de-DE" dirty="0"/>
              <a:t> Deich und den dazugehörigen GBS Standorten Curslack/Neuengamme und </a:t>
            </a:r>
            <a:r>
              <a:rPr lang="de-DE" dirty="0" smtClean="0"/>
              <a:t>Altengamme. Auch besteht eine gute Zusammenarbeit mit dem GBS Standort </a:t>
            </a:r>
            <a:r>
              <a:rPr lang="de-DE" dirty="0" err="1" smtClean="0"/>
              <a:t>Zollenspieker</a:t>
            </a:r>
            <a:r>
              <a:rPr lang="de-DE" dirty="0" smtClean="0"/>
              <a:t>.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256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Das zukünftige Team der GBS Fünfhausen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338" y="1836393"/>
            <a:ext cx="8596668" cy="4880291"/>
          </a:xfrm>
        </p:spPr>
        <p:txBody>
          <a:bodyPr/>
          <a:lstStyle/>
          <a:p>
            <a:r>
              <a:rPr lang="de-DE" dirty="0" smtClean="0"/>
              <a:t>Gesamtleitung und GBS-Leitung Mareike Gürtler</a:t>
            </a:r>
          </a:p>
          <a:p>
            <a:r>
              <a:rPr lang="de-DE" dirty="0" smtClean="0"/>
              <a:t>Leitungsvertretung Frau Sabrina </a:t>
            </a:r>
            <a:r>
              <a:rPr lang="de-DE" dirty="0" err="1" smtClean="0"/>
              <a:t>Jenning</a:t>
            </a:r>
            <a:r>
              <a:rPr lang="de-DE" dirty="0" smtClean="0"/>
              <a:t> </a:t>
            </a:r>
          </a:p>
          <a:p>
            <a:r>
              <a:rPr lang="de-DE" dirty="0" smtClean="0"/>
              <a:t>Vorschulklasse – Zwei Mitarbeiter</a:t>
            </a:r>
          </a:p>
          <a:p>
            <a:r>
              <a:rPr lang="de-DE" dirty="0" smtClean="0"/>
              <a:t>Klasse 1 – Zwei Mitarbeiter</a:t>
            </a:r>
          </a:p>
          <a:p>
            <a:r>
              <a:rPr lang="de-DE" dirty="0" smtClean="0"/>
              <a:t>Klasse 2 – Zwei Mitarbeiter</a:t>
            </a:r>
          </a:p>
          <a:p>
            <a:r>
              <a:rPr lang="de-DE" dirty="0" smtClean="0"/>
              <a:t>Klasse 3 – Ein/e Mitarbeiter/in plus Honorarkraft</a:t>
            </a:r>
          </a:p>
          <a:p>
            <a:r>
              <a:rPr lang="de-DE" dirty="0" smtClean="0"/>
              <a:t>Klasse 4 – Ein/e Mitarbeiter/in plus Honorarkraft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Zusätzliche Unterstützung durch Externe (Kursleiter und Honorarkräfte)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000" b="1" u="sng" dirty="0" smtClean="0">
                <a:solidFill>
                  <a:srgbClr val="FF0000"/>
                </a:solidFill>
              </a:rPr>
              <a:t>Wir suchen noch Mitarbeiter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9940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Schließtage 21/22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3713" y="1390072"/>
            <a:ext cx="7851524" cy="5351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b="1" dirty="0"/>
              <a:t>15. Oktober 2021 Studientag </a:t>
            </a:r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92D050"/>
                </a:solidFill>
              </a:rPr>
              <a:t>01. November 2021 Pädagogische Jahreskonferenz + Notbetreuung</a:t>
            </a:r>
            <a:r>
              <a:rPr lang="de-DE" b="1" dirty="0">
                <a:solidFill>
                  <a:srgbClr val="FF0000"/>
                </a:solidFill>
              </a:rPr>
              <a:t>	</a:t>
            </a:r>
          </a:p>
          <a:p>
            <a:r>
              <a:rPr lang="de-DE" dirty="0"/>
              <a:t>09. November 2021 </a:t>
            </a:r>
            <a:r>
              <a:rPr lang="de-DE" dirty="0" smtClean="0"/>
              <a:t>Betriebsvollversammlung – ohne Notbetreuung</a:t>
            </a:r>
            <a:endParaRPr lang="de-DE" dirty="0"/>
          </a:p>
          <a:p>
            <a:r>
              <a:rPr lang="de-DE" dirty="0"/>
              <a:t>23. Dezember 2021 Weihnachtsferien + Notbetreuung</a:t>
            </a:r>
          </a:p>
          <a:p>
            <a:r>
              <a:rPr lang="de-DE" dirty="0"/>
              <a:t>27. Dezember – 30. Dezember Weihnachten + Notbetreuung</a:t>
            </a:r>
          </a:p>
          <a:p>
            <a:r>
              <a:rPr lang="de-DE" dirty="0"/>
              <a:t>28 Januar + Notbetreuung</a:t>
            </a:r>
          </a:p>
          <a:p>
            <a:r>
              <a:rPr lang="de-DE" dirty="0" smtClean="0"/>
              <a:t>22. Februar 2022 Betriebsvollversammlung – ohne Notbetreuung</a:t>
            </a:r>
            <a:endParaRPr lang="de-DE" dirty="0"/>
          </a:p>
          <a:p>
            <a:r>
              <a:rPr lang="de-DE" dirty="0"/>
              <a:t>27. Mai 2022 + Notbetreuung</a:t>
            </a:r>
          </a:p>
          <a:p>
            <a:r>
              <a:rPr lang="de-DE" dirty="0"/>
              <a:t>07. Juli – 8. Juli 2022 + Notbetreuung</a:t>
            </a:r>
          </a:p>
          <a:p>
            <a:r>
              <a:rPr lang="de-DE" dirty="0"/>
              <a:t>11. Juli - 15. Juli 2022 + Notbetreuung</a:t>
            </a:r>
          </a:p>
          <a:p>
            <a:r>
              <a:rPr lang="de-DE" dirty="0"/>
              <a:t>18. Juli – 22. Juli 2022 + </a:t>
            </a:r>
            <a:r>
              <a:rPr lang="de-DE" dirty="0" smtClean="0"/>
              <a:t>Notbetreuung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1180407" y="1995055"/>
            <a:ext cx="3266902" cy="166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12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55A6C-CBED-46E2-BC0B-26D6DEC4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915" y="230785"/>
            <a:ext cx="3902979" cy="670560"/>
          </a:xfrm>
        </p:spPr>
        <p:txBody>
          <a:bodyPr/>
          <a:lstStyle/>
          <a:p>
            <a:pPr algn="ctr"/>
            <a:r>
              <a:rPr lang="de-DE" u="sng" dirty="0"/>
              <a:t>Allgemeine Infos:</a:t>
            </a:r>
          </a:p>
        </p:txBody>
      </p:sp>
      <p:sp>
        <p:nvSpPr>
          <p:cNvPr id="5" name="Rechteck 4"/>
          <p:cNvSpPr/>
          <p:nvPr/>
        </p:nvSpPr>
        <p:spPr>
          <a:xfrm>
            <a:off x="703809" y="1172911"/>
            <a:ext cx="9371215" cy="248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x-none" sz="1600" b="1" u="sng" kern="1600" dirty="0">
                <a:latin typeface="Times New Roman" panose="02020603050405020304" pitchFamily="18" charset="0"/>
                <a:cs typeface="Calibri" panose="020F0502020204030204" pitchFamily="34" charset="0"/>
              </a:rPr>
              <a:t>Der Nachmittag 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Jedes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 der Schule Fünfhausen hat auch am Nachmittag die Möglichkeit den Ganztag (GBS) zu besuchen.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Betreuung bis 16 Uhr während der Schulzeit ist Kostenfrei.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Vorschulkinder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müssen einen Beitrag zahlen. </a:t>
            </a:r>
            <a:endParaRPr lang="de-DE" sz="1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Kinder müssen mindestens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Tage in der Woche bis 15/ 16 Uhr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anwesend 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sein.</a:t>
            </a:r>
            <a:endParaRPr lang="de-DE" sz="1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Kostenpflichtig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dazu gebucht werden kann der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Frühdienst von 6 – 8 Uhr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Ferien und der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Spätdienst von 16 – 18 Uhr (freitags bis 17 Uhr</a:t>
            </a:r>
            <a:r>
              <a:rPr lang="de-DE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Rechteck 5"/>
          <p:cNvSpPr/>
          <p:nvPr/>
        </p:nvSpPr>
        <p:spPr>
          <a:xfrm>
            <a:off x="703810" y="3930286"/>
            <a:ext cx="9371215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4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Mittagessen: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de-DE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Unterrichtsende treffen sich die Kinder in ihren Stammgruppen und gehen gemeinsam zum Mittagessen.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Unterlagen zum Caterer und den zu leistenden Beitrag erhalten Sie über das Schulbüro.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Ansprechpartner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rund um das Mittagessen ist der stellvertretende 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Schulleiter Jan </a:t>
            </a:r>
            <a:r>
              <a:rPr lang="de-DE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Schwensow-Könecke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Denken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daran, ihr Kind für das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Mittagessen anzumelden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8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28749" y="504283"/>
            <a:ext cx="8631382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6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Schulaufgabenbetreuung</a:t>
            </a:r>
            <a:r>
              <a:rPr lang="de-DE" sz="1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wird eine Unterstützung zur selbständigen Anfertigung der Schulaufgaben angeboten.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orientieren uns an dem bestehenden Hausaufgabenkonzept der Schule. </a:t>
            </a:r>
            <a:endParaRPr lang="de-DE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 Kinder, die von ihren Eltern dafür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angemeldet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wurden, können entweder vor ihrem Mittagessen oder danach, ihre Schulaufgaben in Begleitung unserer Kollegen anfertigen.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28749" y="3142210"/>
            <a:ext cx="801624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6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Nachmittagskurse: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Unser </a:t>
            </a:r>
            <a:r>
              <a:rPr lang="de-DE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Kursheft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wird in der Regel zweimal im Jahr aktualisiert.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Erstmalig wird es nach der Einschulung an alle GBS-Kinder ausgeteilt.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Danach wird es auf der HP der Schule veröffentlicht. Vor Beginn des zweiten Schulhalbjahres erscheint eine neue Ausgabe und die Kinder können ihre Kurse wieder neu wählen.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Neben den festen Kursen und Angeboten, genießen die Kinder das Freispiel mit Ihren Erziehern, Mitschülern und Freunden auf dem Schulhof, im Klassenraum usw.  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8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32263" y="207820"/>
            <a:ext cx="9966959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6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Abholen </a:t>
            </a:r>
            <a:r>
              <a:rPr lang="de-DE" sz="16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selbständiges Verlassen</a:t>
            </a:r>
            <a:r>
              <a:rPr lang="de-DE" sz="1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erste Ende der Betreuungszeit ist um 15 Uhr und das zweite um 16 Uhr.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Wenn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Kinder nicht in einem Kurs gebunden sind, können sie bereits 15 Minuten vorher abgeholt werden.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Während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Spätdienstes können die Kinder flexibel abgeholt werden. Die Busfahrkinder verlassen die GBS rechtzeitig entsprechend ihres Fahrplanes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Früh und Spätdienst: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Früh und Spätdienst findet in den Räumen der Vorschulklasse statt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de-DE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de-D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de-DE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de-D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de-DE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9491" y="2990103"/>
            <a:ext cx="9371214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6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Ferienbetreuung: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wird ein interessantes (zum Teil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kostenpflichtiges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Ferienprogramm angeboten.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können einzelne Ferientage (bis zu 6) oder einzelne Wochen (bis zu 12) gebucht 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werden.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Anmeldefristen dafür sind unbedingt einzuhalten.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Bedarf der Ferienbetreuung für das erste Schulhalbjahr wird im Frühjahr 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vorherigen Schuljahres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erfragt. </a:t>
            </a:r>
            <a:endParaRPr lang="de-DE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Abfrage für das zweite Schulhalbjahr erfolgt im 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Dezember.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Nachbuchung oder Abbestellung von Ferienwochen kann in einem Kalenderquartal mit Wirkung für das übernächste </a:t>
            </a:r>
            <a:r>
              <a:rPr lang="de-DE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Kalenderquartal 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erfolgen! </a:t>
            </a:r>
            <a:endParaRPr lang="de-DE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de-DE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Ferienbetreuung kann auch von Kindern genutzt werden, die nicht für die Kernzeit angemeldet wurden.</a:t>
            </a:r>
            <a:r>
              <a:rPr lang="de-DE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79120" y="640080"/>
            <a:ext cx="7974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Wichtig: 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Abholen findet ausschließlich in den Klassenräumen beim Bezugserzieher statt.</a:t>
            </a:r>
          </a:p>
          <a:p>
            <a:pPr marL="285750" indent="-285750"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Familien, die den Spätdienst nutzen, gehen bitte durch den Nebeneingang zwischen der Vorschule und dem GBS- Büro. </a:t>
            </a:r>
          </a:p>
          <a:p>
            <a:pPr marL="285750" indent="-285750">
              <a:buFontTx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großer Teil der Klassenräume bleiben ab 16 Uhr verschlossen, da die Schule ab 16 Uhr gereinigt wird.</a:t>
            </a:r>
          </a:p>
        </p:txBody>
      </p:sp>
    </p:spTree>
    <p:extLst>
      <p:ext uri="{BB962C8B-B14F-4D97-AF65-F5344CB8AC3E}">
        <p14:creationId xmlns:p14="http://schemas.microsoft.com/office/powerpoint/2010/main" val="3234640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806</Words>
  <Application>Microsoft Office PowerPoint</Application>
  <PresentationFormat>Breitbild</PresentationFormat>
  <Paragraphs>115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Facette</vt:lpstr>
      <vt:lpstr>Herzlich Willkommen zum Elternabend </vt:lpstr>
      <vt:lpstr>Die Elbkinder</vt:lpstr>
      <vt:lpstr>PowerPoint-Präsentation</vt:lpstr>
      <vt:lpstr>Das zukünftige Team der GBS Fünfhausen </vt:lpstr>
      <vt:lpstr>Schließtage 21/22</vt:lpstr>
      <vt:lpstr>Allgemeine Infos:</vt:lpstr>
      <vt:lpstr>PowerPoint-Präsentation</vt:lpstr>
      <vt:lpstr>PowerPoint-Präsentation</vt:lpstr>
      <vt:lpstr>PowerPoint-Präsentation</vt:lpstr>
      <vt:lpstr>PowerPoint-Präsentation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zum ersten Kennenlernen</dc:title>
  <dc:creator>Martin Scheil</dc:creator>
  <cp:lastModifiedBy>Gürtler, Mareike</cp:lastModifiedBy>
  <cp:revision>54</cp:revision>
  <dcterms:created xsi:type="dcterms:W3CDTF">2021-06-14T10:10:39Z</dcterms:created>
  <dcterms:modified xsi:type="dcterms:W3CDTF">2021-06-23T09:21:34Z</dcterms:modified>
</cp:coreProperties>
</file>