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0" r:id="rId3"/>
    <p:sldId id="261" r:id="rId4"/>
    <p:sldId id="269" r:id="rId5"/>
    <p:sldId id="270" r:id="rId6"/>
    <p:sldId id="267" r:id="rId7"/>
    <p:sldId id="274" r:id="rId8"/>
    <p:sldId id="271" r:id="rId9"/>
    <p:sldId id="272" r:id="rId10"/>
    <p:sldId id="273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12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62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6906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085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467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599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899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54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32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8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53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11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5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65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30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0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44399-9F0D-4609-AC20-3157CFE906BE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B4C4CF-395B-4C3C-AAB7-4615624548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36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bs-fuenfhausen-warwisch@elbkinder-kitas.de" TargetMode="External"/><Relationship Id="rId2" Type="http://schemas.openxmlformats.org/officeDocument/2006/relationships/hyperlink" Target="mailto:gbs-fuenfhausen-warwisch-team1@elbkinder-kitas.d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78900-B8E8-47DF-861F-699E9A2B5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719" y="1857895"/>
            <a:ext cx="9023667" cy="2331720"/>
          </a:xfrm>
        </p:spPr>
        <p:txBody>
          <a:bodyPr>
            <a:normAutofit/>
          </a:bodyPr>
          <a:lstStyle/>
          <a:p>
            <a:pPr algn="ctr"/>
            <a:r>
              <a:rPr lang="de-DE" sz="7200" dirty="0">
                <a:solidFill>
                  <a:srgbClr val="00B0F0"/>
                </a:solidFill>
              </a:rPr>
              <a:t>Herzlich Willkommen </a:t>
            </a:r>
          </a:p>
        </p:txBody>
      </p:sp>
    </p:spTree>
    <p:extLst>
      <p:ext uri="{BB962C8B-B14F-4D97-AF65-F5344CB8AC3E}">
        <p14:creationId xmlns:p14="http://schemas.microsoft.com/office/powerpoint/2010/main" val="1291674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9383" y="955964"/>
            <a:ext cx="11280370" cy="5366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Kommunikation:</a:t>
            </a:r>
            <a:endParaRPr lang="de-D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Während des Nachmittages sind die Betreuer für Ihre Kinder da.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Wichtige Infos bzgl. Abholung besprechen Sie bitte mit Ihrem Kind.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Bitte leiten Sie wichtige Informationen, welche die Tagesplanung Ihres Kindes betreffen, </a:t>
            </a:r>
            <a:r>
              <a:rPr lang="de-DE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 12:30 Uhr</a:t>
            </a:r>
            <a:r>
              <a:rPr lang="de-DE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das Team der GBS weiter.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Dafür besteht die Möglichkeit eine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zu schreiben oder einen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Anruf auf das Festnetz 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 Büro zu tätigen.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Telefonnummer: </a:t>
            </a:r>
            <a:r>
              <a:rPr lang="de-DE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040-70 29 60 89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15000"/>
              </a:lnSpc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de-DE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gbs-fuenfhausen-warwisch-team1@elbkinder-kitas.de</a:t>
            </a:r>
            <a:r>
              <a:rPr lang="de-DE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Anrufe während des laufenden Betriebes können nicht immer angenommen werden!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Für Fragen, Informationen, Gesprächs- oder Rückrufwünsche steht neben Telefon und E-Mail auch der Briefkasten am Lehrerhaus der Schule zur Verfügung.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Anliegen und Fragestellungen, die sich ausschließlich an die Leitung richten, sind bitte an folgende E-Mailadresse zu senden: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gbs-fuenfhausen-warwisch@elbkinder-kitas.de</a:t>
            </a:r>
            <a:r>
              <a:rPr lang="de-DE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1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Beratungsgespräche bieten wir gerne an! Diese können wir jedoch nur nach vorheriger Terminabsprache führen.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892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00B0F0"/>
                </a:solidFill>
              </a:rPr>
              <a:t>Fragen?</a:t>
            </a:r>
          </a:p>
        </p:txBody>
      </p:sp>
      <p:pic>
        <p:nvPicPr>
          <p:cNvPr id="1026" name="Picture 2" descr="698 BESTE &amp;quot;Weisse Männchen&amp;quot; BILDER, STOCK-FOTOS &amp;amp; -VEKTORGRAFIKEN | Adobe 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327" y="1557250"/>
            <a:ext cx="7311388" cy="461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9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D8C110-CA6C-4C8A-BE35-C6CB0E1EC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00B0F0"/>
                </a:solidFill>
              </a:rPr>
              <a:t>Die Elbkinder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5CE7C2-17BF-45F4-890D-FBF69052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3636"/>
            <a:ext cx="8596668" cy="3880773"/>
          </a:xfrm>
        </p:spPr>
        <p:txBody>
          <a:bodyPr/>
          <a:lstStyle/>
          <a:p>
            <a:r>
              <a:rPr lang="de-DE" dirty="0"/>
              <a:t>Die Elbkinder sind ein öffentliches Unternehmen der Stadt Hamburg</a:t>
            </a:r>
          </a:p>
          <a:p>
            <a:r>
              <a:rPr lang="de-DE" dirty="0"/>
              <a:t>Betreuen ca. 32.726 Kinder von 0-12 Jahren </a:t>
            </a:r>
          </a:p>
          <a:p>
            <a:r>
              <a:rPr lang="de-DE" dirty="0"/>
              <a:t>170 Kita-Standorte sind über die ganze Stadt verteilt</a:t>
            </a:r>
          </a:p>
          <a:p>
            <a:r>
              <a:rPr lang="de-DE" dirty="0"/>
              <a:t>Die Angebotspalette reicht über Frühförderzentren, EKIZ, </a:t>
            </a:r>
            <a:r>
              <a:rPr lang="de-DE" dirty="0" err="1"/>
              <a:t>Integrationskitas</a:t>
            </a:r>
            <a:r>
              <a:rPr lang="de-DE" dirty="0"/>
              <a:t> bis zur partnerschaftlichen Kooperation in der Ganztägigen Bildung und Betreuung an Hamburger Schulen</a:t>
            </a:r>
          </a:p>
          <a:p>
            <a:r>
              <a:rPr lang="de-DE" dirty="0"/>
              <a:t>2010 sind die Elbkinder mit ihrem ersten Pilotstandorte für GBS gestartet und betreuen nunmehr weit über 10.000 Kinder in 31 GBS- und 3 GTS-Standorten</a:t>
            </a:r>
          </a:p>
          <a:p>
            <a:r>
              <a:rPr lang="de-DE" dirty="0"/>
              <a:t>Die Größe der Standorte variiert von 100 bis zu 600 Kindern je Standort</a:t>
            </a:r>
          </a:p>
        </p:txBody>
      </p:sp>
    </p:spTree>
    <p:extLst>
      <p:ext uri="{BB962C8B-B14F-4D97-AF65-F5344CB8AC3E}">
        <p14:creationId xmlns:p14="http://schemas.microsoft.com/office/powerpoint/2010/main" val="248689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71DB9D-B1CC-4C14-91AC-A1EB7AA0D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290" y="1213713"/>
            <a:ext cx="8915400" cy="4239436"/>
          </a:xfrm>
        </p:spPr>
        <p:txBody>
          <a:bodyPr>
            <a:normAutofit/>
          </a:bodyPr>
          <a:lstStyle/>
          <a:p>
            <a:r>
              <a:rPr lang="de-DE" dirty="0"/>
              <a:t>Ein Grundsatz ist die enge Zusammenarbeit mit einer ortsansässigen Kita.</a:t>
            </a:r>
          </a:p>
          <a:p>
            <a:r>
              <a:rPr lang="de-DE" dirty="0"/>
              <a:t>Seit September 2022 sind die GBS-Standorte ein eigener Bereich, in der Regel mit einer Leitung und Leitungsvertretung.</a:t>
            </a:r>
          </a:p>
          <a:p>
            <a:r>
              <a:rPr lang="de-DE" dirty="0"/>
              <a:t>Die GBS Fünfhausen-Warwisch bildet einen Verbund mit der GBS Altengamme-Deich.</a:t>
            </a:r>
          </a:p>
          <a:p>
            <a:r>
              <a:rPr lang="de-DE" dirty="0"/>
              <a:t>Weiterhin arbeiten wir gemeinsam mit der Schule Fünfhausen-</a:t>
            </a:r>
            <a:r>
              <a:rPr lang="de-DE" dirty="0" err="1"/>
              <a:t>Warwisch</a:t>
            </a:r>
            <a:r>
              <a:rPr lang="de-DE" dirty="0"/>
              <a:t>, am pädagogischen Rahmen für den Ganztag. </a:t>
            </a:r>
          </a:p>
          <a:p>
            <a:r>
              <a:rPr lang="de-DE" dirty="0"/>
              <a:t>Eine enge Zusammenarbeit gibt es mit den GBS Standorten Curslack/Neuengamme und Zollenspieker. 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2562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B0F0"/>
                </a:solidFill>
              </a:rPr>
              <a:t>Das Team der GBS Fünfhausen-Warwisch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10338" y="1836394"/>
            <a:ext cx="7785022" cy="4206960"/>
          </a:xfrm>
        </p:spPr>
        <p:txBody>
          <a:bodyPr/>
          <a:lstStyle/>
          <a:p>
            <a:r>
              <a:rPr lang="de-DE" dirty="0"/>
              <a:t>GBS-Leitung Kelvin Wodrich</a:t>
            </a:r>
          </a:p>
          <a:p>
            <a:r>
              <a:rPr lang="de-DE" dirty="0"/>
              <a:t>Leitungsvertretung Michael Rieke &amp; N.N.</a:t>
            </a:r>
          </a:p>
          <a:p>
            <a:r>
              <a:rPr lang="de-DE" dirty="0"/>
              <a:t>Vorschulklasse – Zwei Mitarbeiter + eine Honorarkraft</a:t>
            </a:r>
          </a:p>
          <a:p>
            <a:r>
              <a:rPr lang="de-DE" dirty="0"/>
              <a:t>Klasse 1 – Zwei Mitarbeiter + eine Honorarkraft</a:t>
            </a:r>
          </a:p>
          <a:p>
            <a:r>
              <a:rPr lang="de-DE" dirty="0"/>
              <a:t>Klasse 2 – Zwei Mitarbeiter</a:t>
            </a:r>
          </a:p>
          <a:p>
            <a:r>
              <a:rPr lang="de-DE" dirty="0"/>
              <a:t>Klasse 3 – Zwei Mitarbeiter + eine Honorarkraft</a:t>
            </a:r>
          </a:p>
          <a:p>
            <a:r>
              <a:rPr lang="de-DE" dirty="0"/>
              <a:t>Klasse 4 – Zwei Mitarbeiter + eine Honorarkraft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Zusätzliche Unterstützung durch Externe (Kursleiter Angebot </a:t>
            </a:r>
            <a:r>
              <a:rPr lang="de-DE" dirty="0" err="1"/>
              <a:t>Fussball</a:t>
            </a:r>
            <a:r>
              <a:rPr lang="de-DE" dirty="0"/>
              <a:t>)</a:t>
            </a:r>
          </a:p>
          <a:p>
            <a:pPr marL="0" indent="0" algn="ctr">
              <a:buNone/>
            </a:pPr>
            <a:endParaRPr lang="de-DE" sz="2000" b="1" u="sng" dirty="0">
              <a:solidFill>
                <a:srgbClr val="FF000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940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B0F0"/>
                </a:solidFill>
              </a:rPr>
              <a:t>Schließtage 26/27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93713" y="1390072"/>
            <a:ext cx="7851524" cy="5351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b="1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02.11.2026  </a:t>
            </a:r>
            <a:r>
              <a:rPr lang="de-DE" dirty="0">
                <a:solidFill>
                  <a:srgbClr val="FF0000"/>
                </a:solidFill>
              </a:rPr>
              <a:t>Studientag Schließtag ohne Notbetreuung</a:t>
            </a:r>
            <a:r>
              <a:rPr lang="de-DE" b="1" dirty="0">
                <a:solidFill>
                  <a:srgbClr val="FF0000"/>
                </a:solidFill>
              </a:rPr>
              <a:t>	</a:t>
            </a:r>
          </a:p>
          <a:p>
            <a:r>
              <a:rPr lang="de-DE" dirty="0"/>
              <a:t>28.12.2026 bis 30.12.2026  Elbkinder-Schließtage mit Notbetreuung</a:t>
            </a:r>
          </a:p>
          <a:p>
            <a:r>
              <a:rPr lang="de-DE"/>
              <a:t>29.01.2027  </a:t>
            </a:r>
            <a:r>
              <a:rPr lang="de-DE" dirty="0">
                <a:solidFill>
                  <a:srgbClr val="FF0000"/>
                </a:solidFill>
              </a:rPr>
              <a:t>Studientag Schließtag ohne Notbetreuung</a:t>
            </a:r>
          </a:p>
          <a:p>
            <a:r>
              <a:rPr lang="de-DE" dirty="0"/>
              <a:t>07.05.2027 bis 14.05.2026  Elbkinder-Schließtage mit Notbetreuung</a:t>
            </a:r>
          </a:p>
          <a:p>
            <a:r>
              <a:rPr lang="de-DE" dirty="0"/>
              <a:t>02.07.2027  Zweiter Tag der Sommerferien mit Notbetreuung</a:t>
            </a:r>
          </a:p>
          <a:p>
            <a:r>
              <a:rPr lang="de-DE" dirty="0"/>
              <a:t>26.07.2027 bis 06.08.2027  Letzten zwei Wochen der         						   Sommerferien mit Notbetreuung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3120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F55A6C-CBED-46E2-BC0B-26D6DEC49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9915" y="230785"/>
            <a:ext cx="3902979" cy="670560"/>
          </a:xfrm>
        </p:spPr>
        <p:txBody>
          <a:bodyPr/>
          <a:lstStyle/>
          <a:p>
            <a:pPr algn="ctr"/>
            <a:r>
              <a:rPr lang="de-DE" u="sng" dirty="0">
                <a:solidFill>
                  <a:srgbClr val="00B0F0"/>
                </a:solidFill>
              </a:rPr>
              <a:t>Allgemeine Infos:</a:t>
            </a:r>
          </a:p>
        </p:txBody>
      </p:sp>
      <p:sp>
        <p:nvSpPr>
          <p:cNvPr id="5" name="Rechteck 4"/>
          <p:cNvSpPr/>
          <p:nvPr/>
        </p:nvSpPr>
        <p:spPr>
          <a:xfrm>
            <a:off x="703809" y="1172911"/>
            <a:ext cx="9371215" cy="248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x-none" sz="1600" b="1" u="sng" kern="1600" dirty="0">
                <a:latin typeface="Times New Roman" panose="02020603050405020304" pitchFamily="18" charset="0"/>
                <a:cs typeface="Calibri" panose="020F0502020204030204" pitchFamily="34" charset="0"/>
              </a:rPr>
              <a:t>Der Nachmittag </a:t>
            </a: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Jedes Kind der Schule Fünfhausen-Warwisch hat auch am Nachmittag die Möglichkeit den                 Ganztag (GBS) zu besuchen.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Betreuung bis 16 Uhr während der Schulzeit ist kostenfrei.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Vorschulkinder müssen einen Beitrag zahlen. 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Kinder müssen mindestens an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Tagen in der Woche bis 15/16 Uhr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anwesend sein.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Kostenpflichtig dazu gebucht werden kann der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Frühdienst von 6/7 – 8 Uhr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die Ferien und der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Spätdienst von 16 – 18 Uhr. </a:t>
            </a:r>
          </a:p>
        </p:txBody>
      </p:sp>
      <p:sp>
        <p:nvSpPr>
          <p:cNvPr id="6" name="Rechteck 5"/>
          <p:cNvSpPr/>
          <p:nvPr/>
        </p:nvSpPr>
        <p:spPr>
          <a:xfrm>
            <a:off x="703810" y="3930286"/>
            <a:ext cx="9371215" cy="3121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4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Mittagessen: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Unterrichtsende und Übergabe entscheiden die Kinder, wann (13:00 Uhr bis 14:15 Uhr) sie zum Mittagessen gehen möchten.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melden ihr Kind beim Caterer an und das Kind entscheidet vor Ort was es vom Buffett essen möchte.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Unterlagen vom Caterer haben wir den Anmeldeunterlagen beigefügt.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Ansprechpartner rund um das Mittagessen ist der Caterer oder die stellvertretende Schulleiterin.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den Ferien sind alle Kinder automatisch vom Mittagessen abgemeldet.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 Nachmittag meldet die Ferienkinder beim Caterer für die Ferienzeit an.</a:t>
            </a:r>
            <a:endParaRPr lang="de-DE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485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728749" y="504283"/>
            <a:ext cx="8631382" cy="17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Schulaufgabenbetreuung Jahrgang 1-4: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 Beginn des neuen Schuljahres wird es eine komplett überarbeitete Lernzeit geben.                  </a:t>
            </a:r>
            <a:endParaRPr lang="de-DE" sz="14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Alle Kinder, die von ihren Eltern dafür </a:t>
            </a:r>
            <a:r>
              <a:rPr lang="de-DE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angemeldet </a:t>
            </a:r>
            <a:r>
              <a:rPr lang="de-DE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wurden, können entweder vor ihrem Mittagessen oder danach, die Lernzeit besuchen.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28749" y="3142210"/>
            <a:ext cx="8016240" cy="1490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Nachmittagskurse: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Unsere Kurse und Angebote sind größtenteils offen und jahrgangsübergreifend.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Für die Kinder sind alle Kurse und Angebote auch visuell (per Bild) sichtbar.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Neben den festen Kursen und Angeboten, genießen die Kinder das Freispiel mit Ihren Erziehern, Mitschülern und Freunden auf dem Schulhof, im Klassenraum usw.  </a:t>
            </a: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988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32263" y="207820"/>
            <a:ext cx="9966959" cy="6684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6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Abholen und selbständiges Verlassen: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 erste Ende der Betreuungszeit ist um 15 Uhr und das zweite um 16 Uhr.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Während des Spätdienstes können die Kinder flexibel abgeholt werden. Die Busfahrkinder verlassen die GBS rechtzeitig entsprechend ihres Fahrplanes.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Früh und Spätdienst: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Früh und Spätdienst findet in den Räumen im Hamburger Schulhaus statt und bei gutem Wetter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auch draußen auf dem Schulhof.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Wichtig: </a:t>
            </a:r>
            <a:endParaRPr lang="de-D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de-D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 Abholsituation immer mit Ihrem Kind besprechen.</a:t>
            </a:r>
          </a:p>
          <a:p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96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33033" y="774840"/>
            <a:ext cx="9371214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Ferienbetreuung: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wird ein interessantes (zum Teil </a:t>
            </a: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kostenpflichtiges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Ferienprogramm angeboten.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können einzelne Ferientage (bis zu 6) oder einzelne Wochen (bis zu 11) gebucht werden.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Anmeldefristen dafür sind unbedingt einzuhalten.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Bedarf der Ferienbetreuung für das erste Schulhalbjahr wird im Frühjahr des vorherigen Schuljahres erfragt. </a:t>
            </a:r>
            <a:endParaRPr lang="de-D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Abfrage für das zweite Schulhalbjahr erfolgt im November.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Nachbuchung oder Abbestellung von Ferienwochen kann in einem Kalenderquartal mit Wirkung für das übernächste Kalenderquartal erfolgen!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de-DE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Ferienbetreuung kann auch von Kindern genutzt werden, die nicht für die Kernzeit angemeldet wurden.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6409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879</Words>
  <Application>Microsoft Office PowerPoint</Application>
  <PresentationFormat>Breitbild</PresentationFormat>
  <Paragraphs>101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Facette</vt:lpstr>
      <vt:lpstr>Herzlich Willkommen </vt:lpstr>
      <vt:lpstr>Die Elbkinder</vt:lpstr>
      <vt:lpstr>PowerPoint-Präsentation</vt:lpstr>
      <vt:lpstr>Das Team der GBS Fünfhausen-Warwisch </vt:lpstr>
      <vt:lpstr>Schließtage 26/27</vt:lpstr>
      <vt:lpstr>Allgemeine Infos:</vt:lpstr>
      <vt:lpstr>PowerPoint-Präsentation</vt:lpstr>
      <vt:lpstr>PowerPoint-Präsentation</vt:lpstr>
      <vt:lpstr>PowerPoint-Präsentation</vt:lpstr>
      <vt:lpstr>PowerPoint-Präsentation</vt:lpstr>
      <vt:lpstr>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 zum ersten Kennenlernen</dc:title>
  <dc:creator>Martin Scheil</dc:creator>
  <cp:lastModifiedBy>Rieke, Michael</cp:lastModifiedBy>
  <cp:revision>97</cp:revision>
  <dcterms:created xsi:type="dcterms:W3CDTF">2021-06-14T10:10:39Z</dcterms:created>
  <dcterms:modified xsi:type="dcterms:W3CDTF">2026-04-16T11:59:44Z</dcterms:modified>
</cp:coreProperties>
</file>